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4" y="3761763"/>
            <a:ext cx="467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Kostprijs</a:t>
            </a:r>
            <a:r>
              <a:rPr lang="en-US" sz="3600" b="1" dirty="0" smtClean="0">
                <a:latin typeface="Arial"/>
                <a:cs typeface="Arial"/>
              </a:rPr>
              <a:t>/ de </a:t>
            </a:r>
            <a:r>
              <a:rPr lang="en-US" sz="3600" b="1" dirty="0" err="1" smtClean="0">
                <a:latin typeface="Arial"/>
                <a:cs typeface="Arial"/>
              </a:rPr>
              <a:t>keten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808" y="4090554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afdelingsplan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voldoende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info van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transparantie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Voorbereiden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afdelingsplan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proeve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Afronden opdracht </a:t>
            </a:r>
            <a:r>
              <a:rPr lang="nl-NL" b="1" dirty="0" smtClean="0"/>
              <a:t>kostprijsberekening en start volgende opdracht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13: optimaliseren: </a:t>
            </a:r>
            <a:r>
              <a:rPr lang="nl-NL" dirty="0" smtClean="0"/>
              <a:t>kostprijs</a:t>
            </a:r>
          </a:p>
          <a:p>
            <a:r>
              <a:rPr lang="nl-NL" dirty="0" smtClean="0"/>
              <a:t>Periode 14: de keten, transparantie in de keten</a:t>
            </a:r>
          </a:p>
          <a:p>
            <a:r>
              <a:rPr lang="nl-NL" dirty="0" smtClean="0"/>
              <a:t>Periode 15: afdelingsplan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697</TotalTime>
  <Words>66</Words>
  <Application>Microsoft Office PowerPoint</Application>
  <PresentationFormat>Diavoorstelling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120</cp:revision>
  <dcterms:created xsi:type="dcterms:W3CDTF">2016-05-29T10:04:13Z</dcterms:created>
  <dcterms:modified xsi:type="dcterms:W3CDTF">2018-03-12T08:43:08Z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